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0AB76-C94E-4BAA-8F75-367B2E2EB1FB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299F9-8CDD-408F-AD3C-02A96042B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0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299F9-8CDD-408F-AD3C-02A96042B5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85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1D58-AC2E-42D7-BA53-C4A31D901650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2E9-3E14-4977-BB28-DBF550DB7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6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1D58-AC2E-42D7-BA53-C4A31D901650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2E9-3E14-4977-BB28-DBF550DB7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8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1D58-AC2E-42D7-BA53-C4A31D901650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2E9-3E14-4977-BB28-DBF550DB7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1D58-AC2E-42D7-BA53-C4A31D901650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2E9-3E14-4977-BB28-DBF550DB7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1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1D58-AC2E-42D7-BA53-C4A31D901650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2E9-3E14-4977-BB28-DBF550DB7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6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1D58-AC2E-42D7-BA53-C4A31D901650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2E9-3E14-4977-BB28-DBF550DB7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1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1D58-AC2E-42D7-BA53-C4A31D901650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2E9-3E14-4977-BB28-DBF550DB7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1D58-AC2E-42D7-BA53-C4A31D901650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2E9-3E14-4977-BB28-DBF550DB7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1D58-AC2E-42D7-BA53-C4A31D901650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2E9-3E14-4977-BB28-DBF550DB7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6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1D58-AC2E-42D7-BA53-C4A31D901650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2E9-3E14-4977-BB28-DBF550DB7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1D58-AC2E-42D7-BA53-C4A31D901650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52E9-3E14-4977-BB28-DBF550DB7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9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71D58-AC2E-42D7-BA53-C4A31D901650}" type="datetimeFigureOut">
              <a:rPr lang="en-US" smtClean="0"/>
              <a:t>28-Jan-19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A52E9-3E14-4977-BB28-DBF550DB7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8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5" r="2386" b="30482"/>
          <a:stretch/>
        </p:blipFill>
        <p:spPr bwMode="auto">
          <a:xfrm>
            <a:off x="-9834" y="-14748"/>
            <a:ext cx="9143999" cy="4205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93532" y="1513653"/>
            <a:ext cx="1168667" cy="1592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Select module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00" y="1291951"/>
            <a:ext cx="1295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Click to Add new Checklist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19999" y="2095345"/>
            <a:ext cx="1371601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Click to Edit to pop up window </a:t>
            </a:r>
            <a:endParaRPr lang="en-US" sz="10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2800"/>
            <a:ext cx="9144000" cy="349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886200" y="3785421"/>
            <a:ext cx="1168667" cy="1592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Enter Description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71619" y="4572000"/>
            <a:ext cx="1319581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Set schedule days to notify  through email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81535" y="5600700"/>
            <a:ext cx="1619065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You can put your contain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to send through email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6477000"/>
            <a:ext cx="1108586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Select responsibility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37386" y="5181600"/>
            <a:ext cx="1710814" cy="346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Tick on checkbox to notify through email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70321" y="1828799"/>
            <a:ext cx="1168667" cy="4570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Select cycle yearly or monthly /half yearly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67625" y="6280352"/>
            <a:ext cx="1108586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Select role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427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03" r="2762" b="16001"/>
          <a:stretch/>
        </p:blipFill>
        <p:spPr bwMode="auto">
          <a:xfrm>
            <a:off x="0" y="-152400"/>
            <a:ext cx="9136626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33800" y="4644189"/>
            <a:ext cx="834513" cy="2326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Select status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1981200"/>
            <a:ext cx="1168667" cy="1592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Enter employee id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9665" y="2520778"/>
            <a:ext cx="965335" cy="1592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Select module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2274" y="2523060"/>
            <a:ext cx="1371601" cy="1543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Select checklist name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89060" y="3657600"/>
            <a:ext cx="834513" cy="2326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Enter Notes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84270" y="4547133"/>
            <a:ext cx="963730" cy="329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You can mark Is mandatory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4698329"/>
            <a:ext cx="986913" cy="1784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Enter remarks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49713" y="1676400"/>
            <a:ext cx="986913" cy="1784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Click on save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16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5" r="4542" b="10362"/>
          <a:stretch/>
        </p:blipFill>
        <p:spPr bwMode="auto">
          <a:xfrm>
            <a:off x="0" y="24581"/>
            <a:ext cx="9144000" cy="6833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86875" y="3200400"/>
            <a:ext cx="1424940" cy="2408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Click to generate list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2100" y="1009050"/>
            <a:ext cx="12954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You can use filter to generate report 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83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85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</cp:revision>
  <dcterms:created xsi:type="dcterms:W3CDTF">2019-01-21T10:15:19Z</dcterms:created>
  <dcterms:modified xsi:type="dcterms:W3CDTF">2019-01-28T07:19:56Z</dcterms:modified>
</cp:coreProperties>
</file>